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264" r:id="rId2"/>
    <p:sldId id="334" r:id="rId3"/>
    <p:sldId id="279" r:id="rId4"/>
    <p:sldId id="280" r:id="rId5"/>
    <p:sldId id="281" r:id="rId6"/>
    <p:sldId id="282" r:id="rId7"/>
    <p:sldId id="283" r:id="rId8"/>
    <p:sldId id="284" r:id="rId9"/>
    <p:sldId id="285" r:id="rId10"/>
    <p:sldId id="308" r:id="rId11"/>
    <p:sldId id="309" r:id="rId12"/>
    <p:sldId id="286" r:id="rId13"/>
    <p:sldId id="287" r:id="rId14"/>
    <p:sldId id="288" r:id="rId15"/>
    <p:sldId id="289" r:id="rId16"/>
    <p:sldId id="290" r:id="rId17"/>
    <p:sldId id="291" r:id="rId18"/>
    <p:sldId id="292" r:id="rId19"/>
    <p:sldId id="293" r:id="rId20"/>
    <p:sldId id="345" r:id="rId21"/>
    <p:sldId id="294" r:id="rId22"/>
    <p:sldId id="295" r:id="rId23"/>
    <p:sldId id="296" r:id="rId24"/>
    <p:sldId id="297" r:id="rId25"/>
    <p:sldId id="300" r:id="rId26"/>
    <p:sldId id="302" r:id="rId27"/>
    <p:sldId id="336" r:id="rId28"/>
    <p:sldId id="314" r:id="rId29"/>
    <p:sldId id="304" r:id="rId30"/>
    <p:sldId id="305" r:id="rId31"/>
    <p:sldId id="306" r:id="rId32"/>
    <p:sldId id="307" r:id="rId33"/>
    <p:sldId id="332" r:id="rId34"/>
    <p:sldId id="272" r:id="rId35"/>
    <p:sldId id="325" r:id="rId36"/>
    <p:sldId id="343" r:id="rId37"/>
    <p:sldId id="333" r:id="rId38"/>
    <p:sldId id="322" r:id="rId39"/>
    <p:sldId id="340" r:id="rId40"/>
    <p:sldId id="341" r:id="rId41"/>
    <p:sldId id="310" r:id="rId42"/>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1" d="100"/>
          <a:sy n="71" d="100"/>
        </p:scale>
        <p:origin x="135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a:t>Python</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609015" y="1869334"/>
            <a:ext cx="6400800" cy="1752600"/>
          </a:xfrm>
        </p:spPr>
        <p:txBody>
          <a:bodyPr/>
          <a:lstStyle/>
          <a:p>
            <a:pPr eaLnBrk="1" hangingPunct="1"/>
            <a:r>
              <a:rPr lang="fr-FR" altLang="fr-FR" dirty="0"/>
              <a:t>Chapitre 1</a:t>
            </a:r>
          </a:p>
          <a:p>
            <a:pPr eaLnBrk="1" hangingPunct="1"/>
            <a:r>
              <a:rPr lang="fr-FR" altLang="fr-FR" dirty="0"/>
              <a:t>Introduction</a:t>
            </a:r>
          </a:p>
        </p:txBody>
      </p:sp>
      <p:sp>
        <p:nvSpPr>
          <p:cNvPr id="3" name="ZoneTexte 2"/>
          <p:cNvSpPr txBox="1"/>
          <p:nvPr/>
        </p:nvSpPr>
        <p:spPr>
          <a:xfrm>
            <a:off x="3203848" y="586639"/>
            <a:ext cx="3211135" cy="646331"/>
          </a:xfrm>
          <a:prstGeom prst="rect">
            <a:avLst/>
          </a:prstGeom>
          <a:noFill/>
        </p:spPr>
        <p:txBody>
          <a:bodyPr wrap="none" rtlCol="0">
            <a:spAutoFit/>
          </a:bodyPr>
          <a:lstStyle/>
          <a:p>
            <a:r>
              <a:rPr lang="fr-FR" sz="3600" dirty="0" err="1"/>
              <a:t>Deep</a:t>
            </a:r>
            <a:r>
              <a:rPr lang="fr-FR" sz="3600" dirty="0"/>
              <a:t> Learning</a:t>
            </a:r>
          </a:p>
        </p:txBody>
      </p:sp>
      <p:pic>
        <p:nvPicPr>
          <p:cNvPr id="5" name="Image 4">
            <a:extLst>
              <a:ext uri="{FF2B5EF4-FFF2-40B4-BE49-F238E27FC236}">
                <a16:creationId xmlns:a16="http://schemas.microsoft.com/office/drawing/2014/main" id="{EBB0E3DE-7929-40C3-8F88-CAF151B25247}"/>
              </a:ext>
            </a:extLst>
          </p:cNvPr>
          <p:cNvPicPr>
            <a:picLocks noChangeAspect="1"/>
          </p:cNvPicPr>
          <p:nvPr/>
        </p:nvPicPr>
        <p:blipFill>
          <a:blip r:embed="rId2"/>
          <a:stretch>
            <a:fillRect/>
          </a:stretch>
        </p:blipFill>
        <p:spPr>
          <a:xfrm>
            <a:off x="-7459" y="3429000"/>
            <a:ext cx="9142310" cy="22412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71" y="2204864"/>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Julia,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3341</TotalTime>
  <Words>1094</Words>
  <Application>Microsoft Office PowerPoint</Application>
  <PresentationFormat>Affichage à l'écran (4:3)</PresentationFormat>
  <Paragraphs>128</Paragraphs>
  <Slides>41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41</vt:i4>
      </vt:variant>
    </vt:vector>
  </HeadingPairs>
  <TitlesOfParts>
    <vt:vector size="45" baseType="lpstr">
      <vt:lpstr>Arial</vt:lpstr>
      <vt:lpstr>Monotype Sorts</vt:lpstr>
      <vt:lpstr>Times New Roman</vt:lpstr>
      <vt:lpstr>cvc</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234</cp:revision>
  <dcterms:created xsi:type="dcterms:W3CDTF">2000-04-10T19:33:12Z</dcterms:created>
  <dcterms:modified xsi:type="dcterms:W3CDTF">2023-10-23T09:34:01Z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